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4" r:id="rId5"/>
    <p:sldId id="257" r:id="rId6"/>
    <p:sldId id="258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4660"/>
  </p:normalViewPr>
  <p:slideViewPr>
    <p:cSldViewPr snapToGrid="0">
      <p:cViewPr varScale="1">
        <p:scale>
          <a:sx n="83" d="100"/>
          <a:sy n="83" d="100"/>
        </p:scale>
        <p:origin x="5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8B2CAA-1CBE-A9D8-E83C-D9E41A3AA5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9FAEDE-F09B-D8BB-7069-C55A74558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1C373C-8C20-3A83-808B-E683BD8F4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ACE8EE-DAEA-196D-CEFE-80F56753A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06355-3E02-45AA-1156-4A1F012B6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4244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A8125-CFD7-3BDE-7670-B1380FE05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7A2E03-B0E8-CFBB-783C-066BF5B28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4A059B-DE33-674C-42BB-097D1532C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9F35BF-A02F-A7D2-0025-FA2AEF7CA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2F1559-9320-147E-F90E-74B46DE6C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839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2E031-EC04-8568-4174-2622D03E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33A04B-B9DA-4CC4-CCF4-3208C8C44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C06929-0CB8-A4CB-21F9-4904D32C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22622C-E645-152A-B0B7-536A592E9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155BEE-167F-1D59-3C16-86A5D3557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2006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3D5F13-03AE-3FBE-BDBC-40B46E346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9E575E-3590-CE79-E968-BFB6058FB8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28B2F0-D621-6E04-B3A8-0F7FA9E74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572D8C-7DD6-176E-85F8-B7BDB77C6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0251AC-A85D-C233-61B8-3FD9CAC8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718975-107A-E153-516E-E6EDA12F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349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7F64B-F6CF-FE0B-4477-119B35D4E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46240F-981B-56D1-83EE-A77008401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E18C10-BF22-04C8-A630-C95FC83FC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088A457-C50D-6CCF-A8F5-819BA0B8A5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9CCA538-F1B7-0539-2916-AA57C34391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B24DC18-F955-8873-4C5E-E16BD73E9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2A139CA-2F22-5046-9397-5834AEF61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2BBED1-A899-03B3-950C-EADA9E9F4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418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12A85-FEA9-C00E-41C9-1281566A1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2EF175-6B9F-5B2D-0521-5A3798F30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F90EB34-ACD7-263E-E9DC-1DAC2EDBD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E32D64-23EF-B680-6213-E9CE02A74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2026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E3F9B83-4B56-E5FD-34B2-8DF44845D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1027234-CB42-52AE-9AAC-FD346A30B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0ED7B7-8A1F-2815-6FFA-47E7C8A8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590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CF858-361C-BC51-2161-3D088DD06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3F1D4C-81B4-BDA0-139F-4F16E67C9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4D5A61-6F6A-EC6E-4F02-23AC3965B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62289B-9936-1294-7A80-948122820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B02F31-0028-082F-9E3F-47741F3A7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1830CE-1708-90FB-2DB6-5636F6F52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9114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CC969-D5C9-311F-3F42-6671AFDDA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829277F-2C05-F4AF-B6F7-1393EAFF6D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2EF24A-CF6F-C692-E494-6ED8D1069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3D5238-721F-A663-762C-74A7F5976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7AA8FB-66B4-1CD2-B361-3C5DA2B05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2B758A-2C19-D8B9-5AC7-565C10E1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953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D1314-D00F-9D35-113E-B711CB90A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615FD0-061F-A7AB-B199-2B81528EE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A134D3-1A09-7E95-AB7D-95809D3E3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103DF-C672-F049-89AF-48D08661B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107909-68F5-2D8C-E90F-4360CCD30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6895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0AF339-F2A2-F218-AFA7-D9D312AADC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D7CEDD-E0ED-37E6-9689-26B27805C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626427-F62D-2DA2-BEC5-037565E39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C2FD4D-B95F-D798-3B46-0428BDE00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98B76A-3A20-5242-DCE6-1A07E5284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715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1CFEA63-4DA3-0741-D519-FCBD7874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18A05B-CA09-DC63-BE78-4FCB2800C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84F55-3EC2-0D10-20D9-4FFC2C4228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59526-53C9-4BC9-BDF7-9A5F8344EF55}" type="datetimeFigureOut">
              <a:rPr lang="es-MX" smtClean="0"/>
              <a:t>12/01/2023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EA7DEF-1F58-90A5-EB1A-365BB27C7A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9BAF9C-9F80-1117-3A6D-DB4C4C5C7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AAF05-C6E7-4D48-942F-AE66EE4D279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404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>
            <a:extLst>
              <a:ext uri="{FF2B5EF4-FFF2-40B4-BE49-F238E27FC236}">
                <a16:creationId xmlns:a16="http://schemas.microsoft.com/office/drawing/2014/main" id="{335EC605-492D-6375-8EBB-721E1521B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6776" y="2043148"/>
            <a:ext cx="9144000" cy="1743916"/>
          </a:xfrm>
        </p:spPr>
        <p:txBody>
          <a:bodyPr/>
          <a:lstStyle/>
          <a:p>
            <a:r>
              <a:rPr lang="es-ES" sz="9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TÍTULO</a:t>
            </a:r>
            <a:endParaRPr lang="es-MX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F90056A6-A12A-1DCA-FEE5-437C7EC1B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7981" y="3788523"/>
            <a:ext cx="9144000" cy="864159"/>
          </a:xfrm>
        </p:spPr>
        <p:txBody>
          <a:bodyPr>
            <a:norm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SUBTÍTULO</a:t>
            </a:r>
            <a:endParaRPr lang="es-MX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626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51D6950-2EA6-7AB2-5FC2-280A15C5AE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6776" y="2258301"/>
            <a:ext cx="9144000" cy="1743916"/>
          </a:xfrm>
        </p:spPr>
        <p:txBody>
          <a:bodyPr/>
          <a:lstStyle/>
          <a:p>
            <a:r>
              <a:rPr lang="es-ES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Subtítulo</a:t>
            </a:r>
            <a:endParaRPr lang="es-MX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000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4D180E82-AB97-BF0E-591D-EB17C6101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Tema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8FEAF932-1B52-C61A-B0B6-7100E5DCB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7082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6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Lorem Ipsum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popularised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in the 1960s with the release of Letraset sheets containing Lorem Ipsum passages, and more recently with desktop publishing software like Aldus PageMaker including versions of Lorem Ipsum.</a:t>
            </a:r>
            <a:endParaRPr lang="es-MX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367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4D180E82-AB97-BF0E-591D-EB17C6101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Tema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8FEAF932-1B52-C61A-B0B6-7100E5DCB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7082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6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Lorem Ipsum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popularised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in the 1960s with the release of Letraset sheets containing Lorem Ipsum passages, and more recently with desktop publishing software like Aldus PageMaker including versions of Lorem Ipsum.</a:t>
            </a:r>
            <a:endParaRPr lang="es-MX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833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457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5979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203</Words>
  <Application>Microsoft Office PowerPoint</Application>
  <PresentationFormat>Panorámica</PresentationFormat>
  <Paragraphs>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Verdana</vt:lpstr>
      <vt:lpstr>Tema de Office</vt:lpstr>
      <vt:lpstr>TÍTULO</vt:lpstr>
      <vt:lpstr>Subtítulo</vt:lpstr>
      <vt:lpstr>Tema</vt:lpstr>
      <vt:lpstr>Tema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Jesus Croda</dc:creator>
  <cp:lastModifiedBy>Karen Avilés Trejo</cp:lastModifiedBy>
  <cp:revision>13</cp:revision>
  <dcterms:created xsi:type="dcterms:W3CDTF">2023-01-05T18:47:24Z</dcterms:created>
  <dcterms:modified xsi:type="dcterms:W3CDTF">2023-01-12T19:31:25Z</dcterms:modified>
</cp:coreProperties>
</file>