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9144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5857"/>
    <a:srgbClr val="B118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3C553-C64D-CA10-3BE3-3299C30DF5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374278-23D1-ED94-D4D5-301AF2E742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32AAFA-3F9A-C3E5-950D-578FE5145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DEE4-C7FB-468E-BDDE-6ED5E07465B6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16C8FF-AA67-E6D3-3957-89453620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68173E-9444-B52D-1127-D3F2BCEE1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422E-3BFB-4838-A4BF-FB5669BA8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3910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3F4CE-9C19-0A2D-45E2-32327F948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0B9872-EFBA-D735-5492-13915595D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CB4E08-0E7A-6E80-5DC1-573A1EF6E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DEE4-C7FB-468E-BDDE-6ED5E07465B6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FD58B0-4FB2-802C-2446-CEAED0DE2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BC171E-AA17-62F7-3FB7-A2C2C754C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422E-3BFB-4838-A4BF-FB5669BA8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1495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E2F62-EF4F-2134-9C52-43A0AF1B7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E97A2F-7C2A-D947-4BDA-B91701EA0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BD2AA2-4A3D-DC0D-5661-A8F4A8166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DEE4-C7FB-468E-BDDE-6ED5E07465B6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1D9257-DC66-127D-7B66-FC02EBC0B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9A75BD-C67B-21C1-5E00-AF8981FA4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422E-3BFB-4838-A4BF-FB5669BA8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526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40964D-89D9-906D-1302-1B14FA9FC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65935A-B705-8417-C53F-1C474EA11A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4F2CBE-ACEC-71DB-C8FE-C8AF227C0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F5943F0-7B12-10F9-6347-37832A6C2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DEE4-C7FB-468E-BDDE-6ED5E07465B6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64E9395-0D4A-0581-42D2-3C4C27F09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7DDF63A-FEC4-9D70-BA20-09DE23DC6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422E-3BFB-4838-A4BF-FB5669BA8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884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09C39F-FB4F-2ACF-70BE-DFBBFC11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455B7C1-ED3F-32E0-998B-64F61847B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8537E83-0FC8-0327-ACBE-E3AF22C2A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8EFC4A-42BC-1710-311F-B4F195D3B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C4EBC31-8130-F872-3407-FDBE35A843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3B0124-D301-41C1-8EFF-0E8170A3E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DEE4-C7FB-468E-BDDE-6ED5E07465B6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4B066D5-F19A-9235-25E2-D574E7C98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B43AF1D-8059-809B-DFD9-D82E5BFC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422E-3BFB-4838-A4BF-FB5669BA8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849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D5BA69-0746-AD6D-1856-06DB3C8D4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1134A24-EFAC-8D5B-C7DC-D8A750412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DEE4-C7FB-468E-BDDE-6ED5E07465B6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B8981C9-F420-4636-9164-B505ACDAF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F380507-09B1-8571-693F-3D7B6176D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422E-3BFB-4838-A4BF-FB5669BA8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2224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36D2780-D117-636D-300F-9348B9B5E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DEE4-C7FB-468E-BDDE-6ED5E07465B6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A82D074-BE17-AD9E-C59A-FC617D084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3A79DC2-E245-F1A4-5A65-A74F38A4F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422E-3BFB-4838-A4BF-FB5669BA8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988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E972A-BA18-57A3-C46B-BF39D17C3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1645E9-4E74-5BCD-FCD9-8D6F15E38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23827BC-6A80-AD4A-0680-7F3B83E2F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A01FA9-9DAF-5CDA-3074-C82991FA8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DEE4-C7FB-468E-BDDE-6ED5E07465B6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D3304E-71D0-D884-BD05-A1375AA51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EAC22E-9CF2-A1D5-7B76-3C43AF610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422E-3BFB-4838-A4BF-FB5669BA8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040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7526E4-1EBF-0941-6D21-8EECE9270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2609ECA-15FC-CEB8-B33D-7AE66AFEF3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6522EF-974F-3E3E-491E-93C875F017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721819D-C591-7D28-C7F4-6F800486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DEE4-C7FB-468E-BDDE-6ED5E07465B6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B7BE33-9281-F835-3032-713B903D0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9E9452-DD3E-C9F4-48E2-D410613E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422E-3BFB-4838-A4BF-FB5669BA8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967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6EFDC9-B07C-2AE7-E027-5A9F1776A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8757DB-61DE-3901-0128-4CABAD3AD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6089C2-F4A9-E0CD-D882-A2B1FDAAD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DEE4-C7FB-468E-BDDE-6ED5E07465B6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2AD229-A5CF-517A-DE4C-EC69D3FF8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84E58F-F994-0E8E-9CC0-74D5668E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422E-3BFB-4838-A4BF-FB5669BA8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0277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DFB0117-D938-4035-84DD-C006C6C63C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F993114-A894-6CE0-779C-6F40EE1816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0E2BE7-DDE6-0C3C-EABF-2A7BB4BD9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DEE4-C7FB-468E-BDDE-6ED5E07465B6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A038AA-1349-2CDC-2504-767EE3666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5C691A-F78C-D177-245A-EE707520C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422E-3BFB-4838-A4BF-FB5669BA8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8575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759A3BE-1E3B-14A2-A3C2-82D567858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92AA4F-D709-725F-0A5F-AF93F094A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5127F0-BDDC-9AA8-4D19-AE460525CA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5DEE4-C7FB-468E-BDDE-6ED5E07465B6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581F5F-19C0-D87C-FFFB-CC2578421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53ACE5-BDB6-D236-1FF6-B7809641C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A422E-3BFB-4838-A4BF-FB5669BA8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34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A27BCE-7F5B-E655-5CB5-2F9BEE143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2247" y="1600200"/>
            <a:ext cx="4059494" cy="449673"/>
          </a:xfrm>
        </p:spPr>
        <p:txBody>
          <a:bodyPr anchor="ctr">
            <a:normAutofit/>
          </a:bodyPr>
          <a:lstStyle/>
          <a:p>
            <a:r>
              <a:rPr lang="es-MX" sz="2000" dirty="0">
                <a:solidFill>
                  <a:srgbClr val="585857"/>
                </a:solidFill>
                <a:latin typeface="Montserrat Medium" pitchFamily="2" charset="0"/>
              </a:rPr>
              <a:t>OTORGAN EL PRESENTE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2124F4-59E4-4C06-6492-5962EC4131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6956" y="2854273"/>
            <a:ext cx="6150075" cy="419356"/>
          </a:xfrm>
        </p:spPr>
        <p:txBody>
          <a:bodyPr anchor="ctr">
            <a:noAutofit/>
          </a:bodyPr>
          <a:lstStyle/>
          <a:p>
            <a:r>
              <a:rPr lang="es-MX" sz="2000" b="1" dirty="0">
                <a:solidFill>
                  <a:srgbClr val="585857"/>
                </a:solidFill>
                <a:latin typeface="Montserrat" pitchFamily="2" charset="0"/>
              </a:rPr>
              <a:t>A:  María de los Ángeles Hernández Martínez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258EDFB-B8BE-0CB4-351E-7055587D9E29}"/>
              </a:ext>
            </a:extLst>
          </p:cNvPr>
          <p:cNvSpPr txBox="1">
            <a:spLocks/>
          </p:cNvSpPr>
          <p:nvPr/>
        </p:nvSpPr>
        <p:spPr>
          <a:xfrm>
            <a:off x="1819274" y="2049873"/>
            <a:ext cx="5505451" cy="585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>
                <a:solidFill>
                  <a:srgbClr val="B1184A"/>
                </a:solidFill>
                <a:latin typeface="Montserrat Black" pitchFamily="2" charset="0"/>
              </a:rPr>
              <a:t>RECONOCIMIENTO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32E30FE1-D8E3-86F2-DACA-EC3A672ADC3A}"/>
              </a:ext>
            </a:extLst>
          </p:cNvPr>
          <p:cNvSpPr txBox="1">
            <a:spLocks/>
          </p:cNvSpPr>
          <p:nvPr/>
        </p:nvSpPr>
        <p:spPr>
          <a:xfrm>
            <a:off x="968474" y="3492857"/>
            <a:ext cx="7207045" cy="12206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MX" dirty="0">
                <a:solidFill>
                  <a:srgbClr val="585857"/>
                </a:solidFill>
                <a:latin typeface="Montserrat Medium" pitchFamily="2" charset="0"/>
              </a:rPr>
              <a:t>Por su participación en el Foro de Desarrollo Humano y Ética celebrado en el marco de la semana de los Derechos Humanos en el Palacio de Justicia del Estado de Veracruz del 1 al 3 de enero de 2023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7D63E45A-5E50-1BEF-AE44-1867CE809514}"/>
              </a:ext>
            </a:extLst>
          </p:cNvPr>
          <p:cNvCxnSpPr>
            <a:cxnSpLocks/>
          </p:cNvCxnSpPr>
          <p:nvPr/>
        </p:nvCxnSpPr>
        <p:spPr>
          <a:xfrm>
            <a:off x="3121742" y="5309419"/>
            <a:ext cx="2900516" cy="0"/>
          </a:xfrm>
          <a:prstGeom prst="line">
            <a:avLst/>
          </a:prstGeom>
          <a:ln w="19050">
            <a:solidFill>
              <a:srgbClr val="585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ítulo 2">
            <a:extLst>
              <a:ext uri="{FF2B5EF4-FFF2-40B4-BE49-F238E27FC236}">
                <a16:creationId xmlns:a16="http://schemas.microsoft.com/office/drawing/2014/main" id="{27182E21-F742-3F06-9A50-450DAEFA4857}"/>
              </a:ext>
            </a:extLst>
          </p:cNvPr>
          <p:cNvSpPr txBox="1">
            <a:spLocks/>
          </p:cNvSpPr>
          <p:nvPr/>
        </p:nvSpPr>
        <p:spPr>
          <a:xfrm>
            <a:off x="2201189" y="5338916"/>
            <a:ext cx="4741613" cy="390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MX" sz="1300" dirty="0">
                <a:solidFill>
                  <a:srgbClr val="585857"/>
                </a:solidFill>
                <a:latin typeface="Montserrat Medium" pitchFamily="2" charset="0"/>
              </a:rPr>
              <a:t>Mtra. Piedad Alcira Hernández Pérez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MX" sz="1300" dirty="0">
                <a:solidFill>
                  <a:srgbClr val="585857"/>
                </a:solidFill>
                <a:latin typeface="Montserrat Medium" pitchFamily="2" charset="0"/>
              </a:rPr>
              <a:t>Encargada de la Dirección General de Telebachillerato</a:t>
            </a:r>
          </a:p>
        </p:txBody>
      </p:sp>
    </p:spTree>
    <p:extLst>
      <p:ext uri="{BB962C8B-B14F-4D97-AF65-F5344CB8AC3E}">
        <p14:creationId xmlns:p14="http://schemas.microsoft.com/office/powerpoint/2010/main" val="9022261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64</Words>
  <Application>Microsoft Office PowerPoint</Application>
  <PresentationFormat>Carta (216 x 279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Montserrat Black</vt:lpstr>
      <vt:lpstr>Montserrat Medium</vt:lpstr>
      <vt:lpstr>Tema de Office</vt:lpstr>
      <vt:lpstr>OTORGAN EL PRESENTE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OTORGAN EL PRESENTE</dc:title>
  <dc:creator>Karen Avilés Trejo</dc:creator>
  <cp:lastModifiedBy>Karen Avilés Trejo</cp:lastModifiedBy>
  <cp:revision>6</cp:revision>
  <dcterms:created xsi:type="dcterms:W3CDTF">2023-01-09T20:13:28Z</dcterms:created>
  <dcterms:modified xsi:type="dcterms:W3CDTF">2023-01-12T18:52:42Z</dcterms:modified>
</cp:coreProperties>
</file>